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29"/>
  </p:normalViewPr>
  <p:slideViewPr>
    <p:cSldViewPr snapToGrid="0">
      <p:cViewPr varScale="1">
        <p:scale>
          <a:sx n="103" d="100"/>
          <a:sy n="103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5EF55-7369-41BF-AF45-33AD7B408A7F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EA281-6615-4BD8-BA34-D8A001EB6D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95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EA281-6615-4BD8-BA34-D8A001EB6DD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78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1/27/19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C6D53-761C-4F3A-A4B8-3AE999537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</a:rPr>
              <a:t>TEAM 5</a:t>
            </a:r>
            <a:br>
              <a:rPr lang="en-US" altLang="zh-TW" b="1" dirty="0">
                <a:latin typeface="+mn-lt"/>
              </a:rPr>
            </a:br>
            <a:r>
              <a:rPr lang="en-US" altLang="zh-TW" b="1" dirty="0" err="1">
                <a:latin typeface="+mn-lt"/>
              </a:rPr>
              <a:t>PentaBrain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6DDB79-494E-4354-97DB-0E035DA5D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2019 </a:t>
            </a:r>
            <a:r>
              <a:rPr lang="en-US" altLang="zh-TW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Cityhack</a:t>
            </a:r>
            <a:r>
              <a:rPr lang="en-US" altLang="zh-TW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Theme 2 solution</a:t>
            </a:r>
            <a:endParaRPr lang="zh-TW" altLang="en-U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89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7645AB-A7EC-4096-99BC-2D286BA9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Process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ED1764-BC15-47F3-ACC4-D06915AD0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600" y="2519094"/>
            <a:ext cx="10324283" cy="3726962"/>
          </a:xfrm>
        </p:spPr>
        <p:txBody>
          <a:bodyPr>
            <a:normAutofit fontScale="92500"/>
          </a:bodyPr>
          <a:lstStyle/>
          <a:p>
            <a:r>
              <a:rPr lang="en" altLang="zh-TW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Test our original codes in Terminal</a:t>
            </a:r>
          </a:p>
          <a:p>
            <a:pPr marL="0" indent="0">
              <a:buNone/>
            </a:pPr>
            <a:endParaRPr lang="en" altLang="zh-TW" sz="2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en" altLang="zh-TW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Integrate our code using Python</a:t>
            </a:r>
          </a:p>
          <a:p>
            <a:pPr marL="0" indent="0">
              <a:buNone/>
            </a:pPr>
            <a:endParaRPr lang="en" altLang="zh-TW" sz="2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en" altLang="zh-TW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Run the program in Terminal, which will scan through all targeted Annual Report files</a:t>
            </a:r>
          </a:p>
          <a:p>
            <a:endParaRPr lang="en" altLang="zh-TW" sz="2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en" altLang="zh-TW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The program will show all the data containing the keywords we typed in</a:t>
            </a:r>
            <a:endParaRPr lang="zh-TW" altLang="en-US" sz="2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4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F4DF24-ADAC-F044-89C4-9657611CF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" t="1169" r="396"/>
          <a:stretch/>
        </p:blipFill>
        <p:spPr>
          <a:xfrm>
            <a:off x="154741" y="172994"/>
            <a:ext cx="11882518" cy="651201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6815BF4-0D2F-9244-8011-D2F08A70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921" y="817290"/>
            <a:ext cx="8761413" cy="728480"/>
          </a:xfrm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</a:rPr>
              <a:t>Demonstration 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5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5A436-78F3-49B0-A8E8-31E5908D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Demonstration </a:t>
            </a:r>
            <a:endParaRPr lang="zh-TW" altLang="en-US" dirty="0"/>
          </a:p>
        </p:txBody>
      </p:sp>
      <p:pic>
        <p:nvPicPr>
          <p:cNvPr id="6" name="我的影片 7">
            <a:hlinkClick r:id="" action="ppaction://media"/>
            <a:extLst>
              <a:ext uri="{FF2B5EF4-FFF2-40B4-BE49-F238E27FC236}">
                <a16:creationId xmlns:a16="http://schemas.microsoft.com/office/drawing/2014/main" id="{70DC2867-1360-4789-847B-D6F4CDEE8A7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23.5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085" y="481078"/>
            <a:ext cx="11255829" cy="61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6C98DE-B206-1C48-91DC-237E8E50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Use-cases&amp; User benefits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CF106FE-1640-CB44-8BC1-09E32DA65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071" y="2698824"/>
            <a:ext cx="1026344" cy="1026344"/>
          </a:xfrm>
        </p:spPr>
      </p:pic>
      <p:pic>
        <p:nvPicPr>
          <p:cNvPr id="7" name="圖片 6" descr="一張含有 文字 的圖片&#10;&#10;&#10;&#10;自動產生的描述">
            <a:extLst>
              <a:ext uri="{FF2B5EF4-FFF2-40B4-BE49-F238E27FC236}">
                <a16:creationId xmlns:a16="http://schemas.microsoft.com/office/drawing/2014/main" id="{C197521A-633F-9143-AD22-46FA92A7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415" y="4159176"/>
            <a:ext cx="2466850" cy="24152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C836C5-7582-E34C-B1F5-2FDEC6563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071" y="3879872"/>
            <a:ext cx="1026344" cy="102634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58FD42-26C0-324D-8D82-F4848790C19C}"/>
              </a:ext>
            </a:extLst>
          </p:cNvPr>
          <p:cNvSpPr txBox="1"/>
          <p:nvPr/>
        </p:nvSpPr>
        <p:spPr>
          <a:xfrm>
            <a:off x="1211028" y="3001238"/>
            <a:ext cx="109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10000"/>
                    <a:lumOff val="90000"/>
                  </a:schemeClr>
                </a:solidFill>
              </a:rPr>
              <a:t>School</a:t>
            </a:r>
            <a:endParaRPr kumimoji="1" lang="zh-TW" alt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6BE10C-6D03-F84D-B541-0D70B5AD5D60}"/>
              </a:ext>
            </a:extLst>
          </p:cNvPr>
          <p:cNvSpPr txBox="1"/>
          <p:nvPr/>
        </p:nvSpPr>
        <p:spPr>
          <a:xfrm>
            <a:off x="605514" y="4211421"/>
            <a:ext cx="175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10000"/>
                    <a:lumOff val="90000"/>
                  </a:schemeClr>
                </a:solidFill>
              </a:rPr>
              <a:t>Government</a:t>
            </a:r>
            <a:endParaRPr kumimoji="1" lang="zh-TW" alt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7BEA3A-26B3-194D-A4D0-A6F4840B5CA1}"/>
              </a:ext>
            </a:extLst>
          </p:cNvPr>
          <p:cNvSpPr txBox="1"/>
          <p:nvPr/>
        </p:nvSpPr>
        <p:spPr>
          <a:xfrm>
            <a:off x="1645665" y="6183208"/>
            <a:ext cx="1759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Corporation</a:t>
            </a:r>
            <a:endParaRPr kumimoji="1" lang="zh-TW" alt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058DC53-D8E2-6E48-866A-26E576E5D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459" y="2770130"/>
            <a:ext cx="955038" cy="95503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5DEE01-DD3D-B640-AF37-CB521EA63C32}"/>
              </a:ext>
            </a:extLst>
          </p:cNvPr>
          <p:cNvSpPr txBox="1"/>
          <p:nvPr/>
        </p:nvSpPr>
        <p:spPr>
          <a:xfrm>
            <a:off x="3214526" y="2979770"/>
            <a:ext cx="1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Individual</a:t>
            </a:r>
            <a:endParaRPr kumimoji="1" lang="zh-TW" alt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80FAB0A-DDD3-AA40-98BB-BC6CEB39C732}"/>
              </a:ext>
            </a:extLst>
          </p:cNvPr>
          <p:cNvSpPr txBox="1"/>
          <p:nvPr/>
        </p:nvSpPr>
        <p:spPr>
          <a:xfrm>
            <a:off x="7590015" y="3447801"/>
            <a:ext cx="3996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Efficiency</a:t>
            </a:r>
          </a:p>
          <a:p>
            <a:r>
              <a:rPr kumimoji="1" lang="en-US" altLang="zh-TW" sz="3200" dirty="0"/>
              <a:t>Cost- reduction</a:t>
            </a:r>
          </a:p>
          <a:p>
            <a:r>
              <a:rPr kumimoji="1" lang="en-US" altLang="zh-TW" sz="3200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300309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F0DBDB6-E1B8-4F2E-BE93-9AFA33AE5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Business model – Cost Reduction</a:t>
            </a:r>
            <a:endParaRPr lang="zh-TW" altLang="en-US" b="1" dirty="0"/>
          </a:p>
        </p:txBody>
      </p: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104D86D8-1090-400D-8C2C-773BC6E46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673961"/>
            <a:ext cx="9753545" cy="3406366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FBFE1DB-73AE-4FB9-A68D-1A1C194A9FB3}"/>
              </a:ext>
            </a:extLst>
          </p:cNvPr>
          <p:cNvSpPr/>
          <p:nvPr/>
        </p:nvSpPr>
        <p:spPr>
          <a:xfrm>
            <a:off x="9557657" y="5406281"/>
            <a:ext cx="1621972" cy="772023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A47010-1056-41DE-9153-CD3A4BA0AAA9}"/>
              </a:ext>
            </a:extLst>
          </p:cNvPr>
          <p:cNvSpPr/>
          <p:nvPr/>
        </p:nvSpPr>
        <p:spPr>
          <a:xfrm>
            <a:off x="9916367" y="6224889"/>
            <a:ext cx="1127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/>
              <a:t>2.5M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3518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5DD2A-E25C-4911-94EF-7A0C3B71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Team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6B8C6D-3B46-784E-85AF-02149D692ED6}"/>
              </a:ext>
            </a:extLst>
          </p:cNvPr>
          <p:cNvSpPr txBox="1"/>
          <p:nvPr/>
        </p:nvSpPr>
        <p:spPr>
          <a:xfrm>
            <a:off x="1043123" y="3123027"/>
            <a:ext cx="20243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Eric Lu  </a:t>
            </a:r>
          </a:p>
          <a:p>
            <a:r>
              <a:rPr kumimoji="1" lang="en-US" altLang="zh-TW" sz="2400" dirty="0"/>
              <a:t>Shawn Tai  </a:t>
            </a:r>
          </a:p>
          <a:p>
            <a:r>
              <a:rPr kumimoji="1" lang="en-US" altLang="zh-TW" sz="2400" dirty="0"/>
              <a:t>Ryan Yen</a:t>
            </a:r>
          </a:p>
          <a:p>
            <a:r>
              <a:rPr kumimoji="1" lang="en-US" altLang="zh-TW" sz="2400" dirty="0"/>
              <a:t>Kyle Cheng</a:t>
            </a:r>
          </a:p>
          <a:p>
            <a:r>
              <a:rPr kumimoji="1" lang="en-US" altLang="zh-TW" sz="2400" dirty="0"/>
              <a:t>Leo Wang</a:t>
            </a:r>
          </a:p>
          <a:p>
            <a:endParaRPr kumimoji="1" lang="en-US" altLang="zh-TW" sz="2400" dirty="0"/>
          </a:p>
          <a:p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9735F9-2547-C849-9D3B-78574C7FA95A}"/>
              </a:ext>
            </a:extLst>
          </p:cNvPr>
          <p:cNvSpPr txBox="1"/>
          <p:nvPr/>
        </p:nvSpPr>
        <p:spPr>
          <a:xfrm>
            <a:off x="4408589" y="3123027"/>
            <a:ext cx="62547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Frontend Developer </a:t>
            </a:r>
            <a:r>
              <a:rPr kumimoji="1" lang="en-US" altLang="zh-TW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(</a:t>
            </a:r>
            <a:r>
              <a:rPr lang="en-US" altLang="zh-TW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56276778)</a:t>
            </a:r>
            <a:endParaRPr kumimoji="1" lang="en-US" altLang="zh-TW"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kumimoji="1" lang="en-US" altLang="zh-TW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Backend Developer</a:t>
            </a:r>
          </a:p>
          <a:p>
            <a:r>
              <a:rPr kumimoji="1" lang="en-US" altLang="zh-TW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Backend Developer</a:t>
            </a:r>
          </a:p>
          <a:p>
            <a:r>
              <a:rPr kumimoji="1" lang="en-US" altLang="zh-TW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Marketing Guru</a:t>
            </a:r>
          </a:p>
          <a:p>
            <a:r>
              <a:rPr kumimoji="1" lang="en-US" altLang="zh-TW" sz="24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Accounting Guru, Backend Developer</a:t>
            </a:r>
          </a:p>
          <a:p>
            <a:endParaRPr kumimoji="1" lang="en-US" altLang="zh-TW" sz="2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endParaRPr kumimoji="1" lang="zh-TW" altLang="en-US" sz="24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52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C6D53-761C-4F3A-A4B8-3AE999537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Q&amp;A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350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自訂 4">
      <a:dk1>
        <a:srgbClr val="FF6566"/>
      </a:dk1>
      <a:lt1>
        <a:srgbClr val="171717"/>
      </a:lt1>
      <a:dk2>
        <a:srgbClr val="FF0000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1069</TotalTime>
  <Words>98</Words>
  <Application>Microsoft Macintosh PowerPoint</Application>
  <PresentationFormat>寬螢幕</PresentationFormat>
  <Paragraphs>35</Paragraphs>
  <Slides>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離子會議室</vt:lpstr>
      <vt:lpstr>TEAM 5 PentaBrain</vt:lpstr>
      <vt:lpstr>Process</vt:lpstr>
      <vt:lpstr>Demonstration </vt:lpstr>
      <vt:lpstr>Demonstration </vt:lpstr>
      <vt:lpstr>Use-cases&amp; User benefits</vt:lpstr>
      <vt:lpstr>Business model – Cost Reduction</vt:lpstr>
      <vt:lpstr>Team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PentaBrain</dc:title>
  <dc:creator>Kai Cheng</dc:creator>
  <cp:lastModifiedBy>LU Cheng-Yang</cp:lastModifiedBy>
  <cp:revision>21</cp:revision>
  <dcterms:created xsi:type="dcterms:W3CDTF">2019-01-26T11:47:37Z</dcterms:created>
  <dcterms:modified xsi:type="dcterms:W3CDTF">2019-01-27T06:06:54Z</dcterms:modified>
</cp:coreProperties>
</file>